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199313" cy="10799763"/>
  <p:notesSz cx="6858000" cy="9144000"/>
  <p:custDataLst>
    <p:tags r:id="rId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8" d="100"/>
          <a:sy n="98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tags" Target="tags/tag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767462"/>
            <a:ext cx="6119416" cy="375991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5672376"/>
            <a:ext cx="5399485" cy="2607442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7B8-DA09-4645-8BF9-9A22A905C615}" type="datetimeFigureOut">
              <a:rPr lang="pt-PT" smtClean="0"/>
              <a:t>28/03/2024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87A6-4C1C-47BD-A0C5-D4B1BE4043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236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7B8-DA09-4645-8BF9-9A22A905C615}" type="datetimeFigureOut">
              <a:rPr lang="pt-PT" smtClean="0"/>
              <a:t>28/03/2024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87A6-4C1C-47BD-A0C5-D4B1BE4043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3937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574987"/>
            <a:ext cx="1552352" cy="9152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574987"/>
            <a:ext cx="4567064" cy="915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7B8-DA09-4645-8BF9-9A22A905C615}" type="datetimeFigureOut">
              <a:rPr lang="pt-PT" smtClean="0"/>
              <a:t>28/03/2024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87A6-4C1C-47BD-A0C5-D4B1BE4043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869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7B8-DA09-4645-8BF9-9A22A905C615}" type="datetimeFigureOut">
              <a:rPr lang="pt-PT" smtClean="0"/>
              <a:t>28/03/2024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87A6-4C1C-47BD-A0C5-D4B1BE4043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826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2692444"/>
            <a:ext cx="6209407" cy="4492401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7227345"/>
            <a:ext cx="6209407" cy="2362447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7B8-DA09-4645-8BF9-9A22A905C615}" type="datetimeFigureOut">
              <a:rPr lang="pt-PT" smtClean="0"/>
              <a:t>28/03/2024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87A6-4C1C-47BD-A0C5-D4B1BE4043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711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2874937"/>
            <a:ext cx="3059708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2874937"/>
            <a:ext cx="3059708" cy="6852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7B8-DA09-4645-8BF9-9A22A905C615}" type="datetimeFigureOut">
              <a:rPr lang="pt-PT" smtClean="0"/>
              <a:t>28/03/2024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87A6-4C1C-47BD-A0C5-D4B1BE4043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236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574990"/>
            <a:ext cx="6209407" cy="20874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2647443"/>
            <a:ext cx="3045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3944914"/>
            <a:ext cx="3045646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2647443"/>
            <a:ext cx="3060646" cy="1297471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3944914"/>
            <a:ext cx="3060646" cy="5802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7B8-DA09-4645-8BF9-9A22A905C615}" type="datetimeFigureOut">
              <a:rPr lang="pt-PT" smtClean="0"/>
              <a:t>28/03/2024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87A6-4C1C-47BD-A0C5-D4B1BE4043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501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7B8-DA09-4645-8BF9-9A22A905C615}" type="datetimeFigureOut">
              <a:rPr lang="pt-PT" smtClean="0"/>
              <a:t>28/03/2024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87A6-4C1C-47BD-A0C5-D4B1BE4043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2523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7B8-DA09-4645-8BF9-9A22A905C615}" type="datetimeFigureOut">
              <a:rPr lang="pt-PT" smtClean="0"/>
              <a:t>28/03/2024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87A6-4C1C-47BD-A0C5-D4B1BE4043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0555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554968"/>
            <a:ext cx="3644652" cy="7674832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7B8-DA09-4645-8BF9-9A22A905C615}" type="datetimeFigureOut">
              <a:rPr lang="pt-PT" smtClean="0"/>
              <a:t>28/03/2024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87A6-4C1C-47BD-A0C5-D4B1BE4043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27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719984"/>
            <a:ext cx="2321966" cy="2519945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554968"/>
            <a:ext cx="3644652" cy="7674832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3239929"/>
            <a:ext cx="2321966" cy="6002369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527B8-DA09-4645-8BF9-9A22A905C615}" type="datetimeFigureOut">
              <a:rPr lang="pt-PT" smtClean="0"/>
              <a:t>28/03/2024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87A6-4C1C-47BD-A0C5-D4B1BE4043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8882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574990"/>
            <a:ext cx="6209407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2874937"/>
            <a:ext cx="6209407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27B8-DA09-4645-8BF9-9A22A905C615}" type="datetimeFigureOut">
              <a:rPr lang="pt-PT" smtClean="0"/>
              <a:t>28/03/2024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10009783"/>
            <a:ext cx="2429768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10009783"/>
            <a:ext cx="1619845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987A6-4C1C-47BD-A0C5-D4B1BE4043F4}" type="slidenum">
              <a:rPr lang="pt-PT" smtClean="0"/>
              <a:t>‹#›</a:t>
            </a:fld>
            <a:endParaRPr lang="pt-PT"/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74057D7-A26E-6E38-7454-C67B3BA667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874422365"/>
              </p:ext>
            </p:extLst>
          </p:nvPr>
        </p:nvGraphicFramePr>
        <p:xfrm>
          <a:off x="938" y="2501"/>
          <a:ext cx="938" cy="2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28619A0-2DE2-F951-46B7-E923EBAFFD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38" y="2501"/>
                        <a:ext cx="938" cy="2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182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15DA4F3-A97B-CB48-1785-F3418310935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0946636"/>
              </p:ext>
            </p:extLst>
          </p:nvPr>
        </p:nvGraphicFramePr>
        <p:xfrm>
          <a:off x="937" y="3376012"/>
          <a:ext cx="938" cy="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7" y="3376012"/>
                        <a:ext cx="938" cy="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5401D9E-A28C-40A1-C829-A1667ED9B4A9}"/>
              </a:ext>
            </a:extLst>
          </p:cNvPr>
          <p:cNvGrpSpPr/>
          <p:nvPr/>
        </p:nvGrpSpPr>
        <p:grpSpPr>
          <a:xfrm>
            <a:off x="0" y="0"/>
            <a:ext cx="7199313" cy="1364987"/>
            <a:chOff x="0" y="0"/>
            <a:chExt cx="7199313" cy="136498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830054-2903-9A36-061F-F9EE22DFC5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219"/>
            <a:stretch/>
          </p:blipFill>
          <p:spPr>
            <a:xfrm>
              <a:off x="0" y="0"/>
              <a:ext cx="6984461" cy="136498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FDA14D-0544-D2D5-9E60-8820DE1804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6924" t="3219"/>
            <a:stretch/>
          </p:blipFill>
          <p:spPr>
            <a:xfrm>
              <a:off x="6984461" y="0"/>
              <a:ext cx="214852" cy="1364987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9620A-810F-3433-2AE8-500B7E10493C}"/>
              </a:ext>
            </a:extLst>
          </p:cNvPr>
          <p:cNvSpPr/>
          <p:nvPr/>
        </p:nvSpPr>
        <p:spPr>
          <a:xfrm>
            <a:off x="83128" y="1807454"/>
            <a:ext cx="7033056" cy="830261"/>
          </a:xfrm>
          <a:prstGeom prst="rect">
            <a:avLst/>
          </a:prstGeom>
          <a:solidFill>
            <a:srgbClr val="EFF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dirty="0">
                <a:solidFill>
                  <a:srgbClr val="4C4D4F"/>
                </a:solidFill>
                <a:latin typeface="Arial MT"/>
                <a:cs typeface="Arial MT"/>
              </a:rPr>
              <a:t>[TEXTO]</a:t>
            </a:r>
            <a:endParaRPr lang="pt-PT" dirty="0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74650926-839C-3D06-8785-C6D7336BD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28" y="1469318"/>
            <a:ext cx="7033056" cy="338137"/>
          </a:xfrm>
          <a:prstGeom prst="rect">
            <a:avLst/>
          </a:prstGeom>
          <a:solidFill>
            <a:srgbClr val="F15A54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PT" sz="1600" i="1" dirty="0" err="1">
                <a:solidFill>
                  <a:schemeClr val="bg1"/>
                </a:solidFill>
                <a:latin typeface="Codec Pro Variable ExtraBold Th" pitchFamily="2" charset="0"/>
              </a:rPr>
              <a:t>título</a:t>
            </a:r>
            <a:endParaRPr lang="en-GB" altLang="en-PT" sz="1600" i="1" dirty="0">
              <a:solidFill>
                <a:schemeClr val="bg1"/>
              </a:solidFill>
              <a:latin typeface="Codec Pro Variable ExtraBold Th" pitchFamily="2" charset="0"/>
            </a:endParaRPr>
          </a:p>
        </p:txBody>
      </p:sp>
      <p:pic>
        <p:nvPicPr>
          <p:cNvPr id="13" name="Picture 46">
            <a:extLst>
              <a:ext uri="{FF2B5EF4-FFF2-40B4-BE49-F238E27FC236}">
                <a16:creationId xmlns:a16="http://schemas.microsoft.com/office/drawing/2014/main" id="{FFF781C6-C4A7-DF9A-CAB1-80BFC9BA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" y="2765956"/>
            <a:ext cx="3420000" cy="285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ject 28">
            <a:extLst>
              <a:ext uri="{FF2B5EF4-FFF2-40B4-BE49-F238E27FC236}">
                <a16:creationId xmlns:a16="http://schemas.microsoft.com/office/drawing/2014/main" id="{351922E1-1998-C519-FC98-320FFF1A8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86" y="2770716"/>
            <a:ext cx="686750" cy="280846"/>
          </a:xfrm>
          <a:prstGeom prst="rect">
            <a:avLst/>
          </a:prstGeom>
          <a:solidFill>
            <a:srgbClr val="F15A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953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388"/>
              </a:spcBef>
            </a:pPr>
            <a:r>
              <a:rPr lang="pt-PT" altLang="en-PT" sz="15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1</a:t>
            </a:r>
            <a:endParaRPr lang="en-PT" altLang="en-PT" sz="15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5" name="Picture 46">
            <a:extLst>
              <a:ext uri="{FF2B5EF4-FFF2-40B4-BE49-F238E27FC236}">
                <a16:creationId xmlns:a16="http://schemas.microsoft.com/office/drawing/2014/main" id="{F6FBC0F8-1559-CF82-B0D3-8976292B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27" y="2762898"/>
            <a:ext cx="3420000" cy="285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28">
            <a:extLst>
              <a:ext uri="{FF2B5EF4-FFF2-40B4-BE49-F238E27FC236}">
                <a16:creationId xmlns:a16="http://schemas.microsoft.com/office/drawing/2014/main" id="{82EEEDE2-00A4-5086-7CF3-983C93B98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027" y="2768924"/>
            <a:ext cx="686750" cy="280846"/>
          </a:xfrm>
          <a:prstGeom prst="rect">
            <a:avLst/>
          </a:prstGeom>
          <a:solidFill>
            <a:srgbClr val="F15A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953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388"/>
              </a:spcBef>
            </a:pPr>
            <a:r>
              <a:rPr lang="pt-PT" altLang="en-PT" sz="15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2</a:t>
            </a:r>
            <a:endParaRPr lang="en-PT" altLang="en-PT" sz="15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7" name="Picture 46">
            <a:extLst>
              <a:ext uri="{FF2B5EF4-FFF2-40B4-BE49-F238E27FC236}">
                <a16:creationId xmlns:a16="http://schemas.microsoft.com/office/drawing/2014/main" id="{541533D5-EE31-27D3-E7D5-C07DD7E26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5747771"/>
            <a:ext cx="3419999" cy="28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ject 28">
            <a:extLst>
              <a:ext uri="{FF2B5EF4-FFF2-40B4-BE49-F238E27FC236}">
                <a16:creationId xmlns:a16="http://schemas.microsoft.com/office/drawing/2014/main" id="{23EC0B05-5043-1663-51B5-4316BA830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86" y="5752531"/>
            <a:ext cx="686750" cy="280846"/>
          </a:xfrm>
          <a:prstGeom prst="rect">
            <a:avLst/>
          </a:prstGeom>
          <a:solidFill>
            <a:srgbClr val="F15A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953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388"/>
              </a:spcBef>
            </a:pPr>
            <a:r>
              <a:rPr lang="pt-PT" altLang="en-PT" sz="15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3</a:t>
            </a:r>
            <a:endParaRPr lang="en-PT" altLang="en-PT" sz="15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9" name="Picture 46">
            <a:extLst>
              <a:ext uri="{FF2B5EF4-FFF2-40B4-BE49-F238E27FC236}">
                <a16:creationId xmlns:a16="http://schemas.microsoft.com/office/drawing/2014/main" id="{62B76F52-7D47-4466-9F6F-9817A9DCD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027" y="5740676"/>
            <a:ext cx="3420000" cy="2865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ject 28">
            <a:extLst>
              <a:ext uri="{FF2B5EF4-FFF2-40B4-BE49-F238E27FC236}">
                <a16:creationId xmlns:a16="http://schemas.microsoft.com/office/drawing/2014/main" id="{D8CD9574-1291-8097-2CA2-9ECDB460B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027" y="5746702"/>
            <a:ext cx="686750" cy="280846"/>
          </a:xfrm>
          <a:prstGeom prst="rect">
            <a:avLst/>
          </a:prstGeom>
          <a:solidFill>
            <a:srgbClr val="F15A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953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388"/>
              </a:spcBef>
            </a:pPr>
            <a:r>
              <a:rPr lang="pt-PT" altLang="en-PT" sz="1500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4</a:t>
            </a:r>
            <a:endParaRPr lang="en-PT" altLang="en-PT" sz="15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609D26-1E4E-3262-FE80-B0EDD1B4AC89}"/>
              </a:ext>
            </a:extLst>
          </p:cNvPr>
          <p:cNvSpPr/>
          <p:nvPr/>
        </p:nvSpPr>
        <p:spPr>
          <a:xfrm>
            <a:off x="83127" y="8732644"/>
            <a:ext cx="7008741" cy="1760258"/>
          </a:xfrm>
          <a:prstGeom prst="rect">
            <a:avLst/>
          </a:prstGeom>
          <a:solidFill>
            <a:srgbClr val="EFF9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800">
                <a:solidFill>
                  <a:srgbClr val="4C4D4F"/>
                </a:solidFill>
                <a:latin typeface="Arial MT"/>
                <a:cs typeface="Arial MT"/>
              </a:rPr>
              <a:t>[TEXTO]</a:t>
            </a:r>
            <a:endParaRPr lang="pt-PT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5EFA20-CDF6-5E79-EE64-48DAE7B3F946}"/>
              </a:ext>
            </a:extLst>
          </p:cNvPr>
          <p:cNvSpPr/>
          <p:nvPr/>
        </p:nvSpPr>
        <p:spPr>
          <a:xfrm>
            <a:off x="0" y="10700426"/>
            <a:ext cx="7199313" cy="99337"/>
          </a:xfrm>
          <a:prstGeom prst="rect">
            <a:avLst/>
          </a:prstGeom>
          <a:solidFill>
            <a:srgbClr val="F15A54"/>
          </a:solidFill>
          <a:ln>
            <a:solidFill>
              <a:srgbClr val="F15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5921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11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MT</vt:lpstr>
      <vt:lpstr>Calibri</vt:lpstr>
      <vt:lpstr>Calibri Light</vt:lpstr>
      <vt:lpstr>Codec Pro Variable ExtraBold Th</vt:lpstr>
      <vt:lpstr>Lucida Sans Unicode</vt:lpstr>
      <vt:lpstr>Office Theme</vt:lpstr>
      <vt:lpstr>think-cell Slide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João Muge</dc:creator>
  <cp:lastModifiedBy>João Muge</cp:lastModifiedBy>
  <cp:revision>1</cp:revision>
  <dcterms:created xsi:type="dcterms:W3CDTF">2024-03-28T18:36:18Z</dcterms:created>
  <dcterms:modified xsi:type="dcterms:W3CDTF">2024-03-28T18:44:09Z</dcterms:modified>
</cp:coreProperties>
</file>